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aira Medium"/>
      <p:regular r:id="rId13"/>
    </p:embeddedFon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unsim730921/Capstone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6669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프로젝트 캡스톤 디자인 과제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소프트웨어학과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2019575060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정창언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관리 프로그램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72709"/>
            <a:ext cx="7556421" cy="5936456"/>
          </a:xfrm>
          <a:prstGeom prst="roundRect">
            <a:avLst>
              <a:gd name="adj" fmla="val 343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192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프로젝트 목적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41280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학생들의 성적과 출석등의 정보를 효율적으로 관리하기 위해 만들었습니다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3464" y="291179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언어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C++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43464" y="335399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Visual Studio 2022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3464" y="38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주요 구현 기능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3464" y="4343400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정보 추가하기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3464" y="4785598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정보 삭제하기 및 초기화하기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3464" y="522779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출석 점수 계산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3464" y="5669994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최종 성적 계산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3464" y="6112193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상대 평가 기반 학점 부여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3464" y="655439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목록 출력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3464" y="6996589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파일 저장하기 및 불러오기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735" y="578763"/>
            <a:ext cx="524851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프로그램 주요 기능 상세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735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추가하기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735" y="2297430"/>
            <a:ext cx="2906078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학생의 이름, 학번, 지각, 결석 횟수, 중간, 기말고사 성적을 입력받고 입력된 학번의 유효성을 검사한 후 중복된 학번이나 성적 범위 오류를 체크하여 유효한지 확인합니다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4160639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삭제하기/초기화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4160639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삭제하려는 학생의 학번을 입력받고 해당 학번이 등록된 학생 목록에서 존재하는지 확인한 후 목록에서 해당 학생을 삭제합니다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160639" y="4165044"/>
            <a:ext cx="2906078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삭제 후에는 변경된 학생 목록을 파일에 저장합니다. 해당 학번의 학생이 목록에 없다면, 삭제할 학생이 없다는 메시지를 출력합니다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6543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목록 출력하기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586543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저장된 학생 정보를 성적 기준으로 내림차순 정렬한 후 각 학생의 이름, 학번, 중간, 기말 성적, 출석 점수, 최종 성적, 학점을 출력하는 기능입니다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6543" y="4165044"/>
            <a:ext cx="2906078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목록이 비어있으면 "저장된 학생 정보가 없습니다."라는 메시지를 출력하며 학생 정보가 있을 경우 최종점수를 기준으로 해서 내림차순으로 정렬된 학생 목록을 출력합니다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012448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파일 입출력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1012448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 시 Student.txt 에서 학생 정보를 불러오고 학생 정보를 추가하거나 삭제할 때 변경된 내용을 다시 Student.txt에 저장하는 방식으로 동작합니다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012448" y="4165044"/>
            <a:ext cx="2906078" cy="23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실행할 때 파일이 존재하지 않으면 로드하지 않고 기존 학생 목록을 비워 중복을 방지하며 저장 시에는 모든 학생 정보를 이름, 학번, 지각, 결석, 중간고사, 기말고사 순으로 파일에 기록합니다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34735" y="7045145"/>
            <a:ext cx="13160931" cy="33814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34735" y="7314962"/>
            <a:ext cx="1316093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6128" y="461843"/>
            <a:ext cx="3258383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최종 성적 계산 및 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56128" y="1064657"/>
            <a:ext cx="323254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상대평가 기반 학점 부여프로그램 주요 기능 상세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56128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출석 점수 계산하기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6128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출석 점수는 최대 10점이며 지각은 1회당 0.2점 감점되고 결석은 1회당 1점 감점합니다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6128" y="2462332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지각 3회는 결석 1회로 환산되며 총 결석 횟수에 따라 출석 점수가 감점됩니다.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6128" y="2996803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결석 횟수가 4회 이상일 경우 F 학점을 부여하게 됩니다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313271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최종 성적 계산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3313271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중간고사(40%), 기말고사(50%), 출석 점수(10%)를 합산하여 계산합니다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3313271" y="246233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6170414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상대평가 기반 학점 부여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170414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학생들의 최종 성적을백분율 순위에 따라 A+, A, B+, B, C+, C ,F로 분류합니다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170414" y="2462332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먼저, 모든 학생의 성적을 내림차순으로 정렬한 후 각 학생의 순위에 따라 학점이 부여됩니다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170414" y="2996803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A+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6170414" y="3322677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상위10%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170414" y="3648551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6170414" y="3974425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11%~상위30%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170414" y="4300299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B+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6170414" y="4626173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31%~ 상위40%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170414" y="4952048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170414" y="527792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상위41%~상위60%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170414" y="5603796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170414" y="5929670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61%~상위70%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170414" y="6255544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170414" y="6581418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상위71%~ 나머지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170414" y="690729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170414" y="7233166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중간,기말고사 0점 혹은 결석 4회 이상인 경우만 해당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8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불러오기 및 저장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41784"/>
            <a:ext cx="30480" cy="3594973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8169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417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842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9154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실행할때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69411" y="341447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 데이터를 초기화한 후 students.txt에서 학생 정보를 불러와 중복 저장을 방지한다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83381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39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6364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6760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명령에 따라 수정한다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760012" y="574107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5" name="Shape 12"/>
          <p:cNvSpPr/>
          <p:nvPr/>
        </p:nvSpPr>
        <p:spPr>
          <a:xfrm>
            <a:off x="6280190" y="55011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65260" y="55436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7669411" y="55748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종료할때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669411" y="60738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변경된 데이터를 Student.txt에 저장한다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0450"/>
            <a:ext cx="6224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 for listening!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2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지금까지 발표를 들어주셔서 감사합니다.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3091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24701"/>
            <a:ext cx="7569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GitHub링크 : </a:t>
            </a:r>
            <a:pPr algn="l" indent="0" marL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https://github.com/eunsim730921/Capstone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2025-05-11T13:25:13Z</dcterms:created>
  <dcterms:modified xsi:type="dcterms:W3CDTF">2025-05-11T13:25:13Z</dcterms:modified>
</cp:coreProperties>
</file>